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14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581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67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5690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75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1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690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5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926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9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486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6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06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8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875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AF7804-5B4F-447E-A91A-865E14564DD1}" type="datetimeFigureOut">
              <a:rPr lang="hu-HU" smtClean="0"/>
              <a:t>2023. 05. 25.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BBB746-F2DF-49DB-9CC5-1646BE6782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868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08728" y="2590799"/>
            <a:ext cx="6899337" cy="1891553"/>
          </a:xfrm>
        </p:spPr>
        <p:txBody>
          <a:bodyPr/>
          <a:lstStyle/>
          <a:p>
            <a:r>
              <a:rPr lang="hu-HU" dirty="0" smtClean="0"/>
              <a:t>Lifestories about the risk on the internet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830232" y="4733365"/>
            <a:ext cx="2456328" cy="322729"/>
          </a:xfrm>
        </p:spPr>
        <p:txBody>
          <a:bodyPr>
            <a:noAutofit/>
          </a:bodyPr>
          <a:lstStyle/>
          <a:p>
            <a:r>
              <a:rPr lang="hu-HU" sz="2400" dirty="0" smtClean="0"/>
              <a:t>Hungary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7670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42503"/>
          </a:xfrm>
        </p:spPr>
        <p:txBody>
          <a:bodyPr/>
          <a:lstStyle/>
          <a:p>
            <a:r>
              <a:rPr lang="hu-HU" dirty="0" err="1" smtClean="0"/>
              <a:t>Selling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internet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family</a:t>
            </a:r>
            <a:r>
              <a:rPr lang="hu-HU" dirty="0"/>
              <a:t> </a:t>
            </a:r>
            <a:r>
              <a:rPr lang="hu-HU" dirty="0" err="1"/>
              <a:t>started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move</a:t>
            </a:r>
            <a:r>
              <a:rPr lang="hu-HU" dirty="0"/>
              <a:t>, we </a:t>
            </a:r>
            <a:r>
              <a:rPr lang="hu-HU" dirty="0" err="1"/>
              <a:t>wanted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sell</a:t>
            </a:r>
            <a:r>
              <a:rPr lang="hu-HU" dirty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/>
              <a:t>kitchen</a:t>
            </a:r>
            <a:r>
              <a:rPr lang="hu-HU" dirty="0"/>
              <a:t> </a:t>
            </a:r>
            <a:r>
              <a:rPr lang="hu-HU" dirty="0" err="1"/>
              <a:t>furniture</a:t>
            </a:r>
            <a:r>
              <a:rPr lang="hu-HU" dirty="0"/>
              <a:t>. </a:t>
            </a:r>
            <a:r>
              <a:rPr lang="hu-HU" dirty="0" err="1"/>
              <a:t>As</a:t>
            </a:r>
            <a:r>
              <a:rPr lang="hu-HU" dirty="0"/>
              <a:t> we </a:t>
            </a:r>
            <a:r>
              <a:rPr lang="hu-HU" dirty="0" err="1"/>
              <a:t>posted</a:t>
            </a:r>
            <a:r>
              <a:rPr lang="hu-HU" dirty="0"/>
              <a:t> it </a:t>
            </a:r>
            <a:r>
              <a:rPr lang="hu-HU" dirty="0" err="1"/>
              <a:t>on</a:t>
            </a:r>
            <a:r>
              <a:rPr lang="hu-HU" dirty="0"/>
              <a:t> a website, we </a:t>
            </a:r>
            <a:r>
              <a:rPr lang="hu-HU" dirty="0" err="1"/>
              <a:t>immediately</a:t>
            </a:r>
            <a:r>
              <a:rPr lang="hu-HU" dirty="0"/>
              <a:t> got a </a:t>
            </a:r>
            <a:r>
              <a:rPr lang="hu-HU" dirty="0" err="1"/>
              <a:t>buyer</a:t>
            </a:r>
            <a:r>
              <a:rPr lang="hu-HU" dirty="0"/>
              <a:t>. The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guy</a:t>
            </a:r>
            <a:r>
              <a:rPr lang="hu-HU" dirty="0"/>
              <a:t> told </a:t>
            </a:r>
            <a:r>
              <a:rPr lang="hu-HU" dirty="0" err="1"/>
              <a:t>us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he </a:t>
            </a:r>
            <a:r>
              <a:rPr lang="hu-HU" dirty="0" err="1" smtClean="0"/>
              <a:t>could</a:t>
            </a:r>
            <a:r>
              <a:rPr lang="hu-HU" dirty="0" smtClean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operate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paypal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smtClean="0"/>
              <a:t>got </a:t>
            </a:r>
            <a:r>
              <a:rPr lang="hu-HU" dirty="0" err="1"/>
              <a:t>along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. </a:t>
            </a:r>
            <a:r>
              <a:rPr lang="hu-HU" dirty="0" err="1"/>
              <a:t>As</a:t>
            </a:r>
            <a:r>
              <a:rPr lang="hu-HU" dirty="0"/>
              <a:t> we </a:t>
            </a:r>
            <a:r>
              <a:rPr lang="hu-HU" dirty="0" err="1" smtClean="0"/>
              <a:t>came</a:t>
            </a:r>
            <a:r>
              <a:rPr lang="hu-HU" dirty="0" smtClean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 </a:t>
            </a:r>
            <a:r>
              <a:rPr lang="hu-HU" dirty="0" err="1"/>
              <a:t>where</a:t>
            </a:r>
            <a:r>
              <a:rPr lang="hu-HU" dirty="0"/>
              <a:t> he </a:t>
            </a:r>
            <a:r>
              <a:rPr lang="hu-HU" dirty="0" err="1" smtClean="0"/>
              <a:t>paid</a:t>
            </a:r>
            <a:r>
              <a:rPr lang="hu-HU" dirty="0" smtClean="0"/>
              <a:t> </a:t>
            </a:r>
            <a:r>
              <a:rPr lang="hu-HU" dirty="0" err="1"/>
              <a:t>us</a:t>
            </a:r>
            <a:r>
              <a:rPr lang="hu-HU" dirty="0"/>
              <a:t> in euros, he </a:t>
            </a:r>
            <a:r>
              <a:rPr lang="hu-HU" dirty="0" err="1"/>
              <a:t>came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fake</a:t>
            </a:r>
            <a:r>
              <a:rPr lang="hu-HU" dirty="0"/>
              <a:t> </a:t>
            </a:r>
            <a:r>
              <a:rPr lang="hu-HU" dirty="0" err="1"/>
              <a:t>thing</a:t>
            </a:r>
            <a:r>
              <a:rPr lang="hu-HU" dirty="0"/>
              <a:t>, </a:t>
            </a:r>
            <a:r>
              <a:rPr lang="hu-HU" dirty="0" err="1"/>
              <a:t>as</a:t>
            </a:r>
            <a:r>
              <a:rPr lang="hu-HU" dirty="0"/>
              <a:t> we </a:t>
            </a:r>
            <a:r>
              <a:rPr lang="hu-HU" dirty="0" smtClean="0"/>
              <a:t>had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pay</a:t>
            </a:r>
            <a:r>
              <a:rPr lang="hu-HU" dirty="0"/>
              <a:t> </a:t>
            </a:r>
            <a:r>
              <a:rPr lang="hu-HU" dirty="0" err="1"/>
              <a:t>before</a:t>
            </a:r>
            <a:r>
              <a:rPr lang="hu-HU" dirty="0"/>
              <a:t> we got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money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furniture</a:t>
            </a:r>
            <a:r>
              <a:rPr lang="hu-HU" dirty="0"/>
              <a:t>. And </a:t>
            </a:r>
            <a:r>
              <a:rPr lang="hu-HU" dirty="0" err="1"/>
              <a:t>obviously</a:t>
            </a:r>
            <a:r>
              <a:rPr lang="hu-HU" dirty="0"/>
              <a:t> we </a:t>
            </a:r>
            <a:r>
              <a:rPr lang="hu-HU" dirty="0" err="1"/>
              <a:t>paid</a:t>
            </a:r>
            <a:r>
              <a:rPr lang="hu-HU" dirty="0"/>
              <a:t> </a:t>
            </a:r>
            <a:r>
              <a:rPr lang="hu-HU" dirty="0" err="1"/>
              <a:t>him</a:t>
            </a:r>
            <a:r>
              <a:rPr lang="hu-HU" dirty="0"/>
              <a:t> </a:t>
            </a:r>
            <a:r>
              <a:rPr lang="hu-HU" dirty="0" err="1"/>
              <a:t>because</a:t>
            </a:r>
            <a:r>
              <a:rPr lang="hu-HU" dirty="0"/>
              <a:t> he </a:t>
            </a:r>
            <a:r>
              <a:rPr lang="hu-HU" dirty="0" err="1"/>
              <a:t>seemed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kind</a:t>
            </a:r>
            <a:r>
              <a:rPr lang="hu-HU" dirty="0"/>
              <a:t>, and </a:t>
            </a:r>
            <a:r>
              <a:rPr lang="hu-HU" dirty="0" err="1"/>
              <a:t>friendly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little</a:t>
            </a:r>
            <a:r>
              <a:rPr lang="hu-HU" dirty="0"/>
              <a:t> </a:t>
            </a:r>
            <a:r>
              <a:rPr lang="hu-HU" dirty="0" err="1"/>
              <a:t>did</a:t>
            </a:r>
            <a:r>
              <a:rPr lang="hu-HU" dirty="0"/>
              <a:t> we </a:t>
            </a:r>
            <a:r>
              <a:rPr lang="hu-HU" dirty="0" err="1"/>
              <a:t>know</a:t>
            </a:r>
            <a:r>
              <a:rPr lang="hu-HU" dirty="0"/>
              <a:t> he </a:t>
            </a:r>
            <a:r>
              <a:rPr lang="hu-HU" dirty="0" err="1"/>
              <a:t>wasn’t</a:t>
            </a:r>
            <a:r>
              <a:rPr lang="hu-HU" dirty="0"/>
              <a:t>. </a:t>
            </a:r>
            <a:r>
              <a:rPr lang="hu-HU" dirty="0" err="1"/>
              <a:t>So</a:t>
            </a:r>
            <a:r>
              <a:rPr lang="hu-HU" dirty="0"/>
              <a:t> we </a:t>
            </a:r>
            <a:r>
              <a:rPr lang="hu-HU" dirty="0" err="1"/>
              <a:t>transfered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money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him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then</a:t>
            </a:r>
            <a:r>
              <a:rPr lang="hu-HU" dirty="0"/>
              <a:t> we </a:t>
            </a:r>
            <a:r>
              <a:rPr lang="hu-HU" dirty="0" err="1"/>
              <a:t>realised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we </a:t>
            </a:r>
            <a:r>
              <a:rPr lang="hu-HU" dirty="0" err="1" smtClean="0"/>
              <a:t>shouldn’t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done</a:t>
            </a:r>
            <a:r>
              <a:rPr lang="hu-HU" dirty="0" smtClean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because</a:t>
            </a:r>
            <a:r>
              <a:rPr lang="hu-HU" dirty="0"/>
              <a:t> he </a:t>
            </a:r>
            <a:r>
              <a:rPr lang="hu-HU" dirty="0" err="1"/>
              <a:t>was</a:t>
            </a:r>
            <a:r>
              <a:rPr lang="hu-HU" dirty="0"/>
              <a:t> a </a:t>
            </a:r>
            <a:r>
              <a:rPr lang="hu-HU" dirty="0" err="1"/>
              <a:t>scammer</a:t>
            </a:r>
            <a:r>
              <a:rPr lang="hu-HU" dirty="0"/>
              <a:t>. We </a:t>
            </a:r>
            <a:r>
              <a:rPr lang="hu-HU" dirty="0" err="1"/>
              <a:t>started</a:t>
            </a:r>
            <a:r>
              <a:rPr lang="hu-HU" dirty="0"/>
              <a:t> </a:t>
            </a:r>
            <a:r>
              <a:rPr lang="hu-HU" dirty="0" err="1"/>
              <a:t>trying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back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 smtClean="0"/>
              <a:t>money</a:t>
            </a:r>
            <a:r>
              <a:rPr lang="hu-HU" dirty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/>
              <a:t>he </a:t>
            </a:r>
            <a:r>
              <a:rPr lang="hu-HU" dirty="0" err="1"/>
              <a:t>said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he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turn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police</a:t>
            </a:r>
            <a:r>
              <a:rPr lang="hu-HU" dirty="0"/>
              <a:t>,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interpol</a:t>
            </a:r>
            <a:r>
              <a:rPr lang="hu-HU" dirty="0"/>
              <a:t>.</a:t>
            </a:r>
            <a:r>
              <a:rPr lang="hu-HU" dirty="0" smtClean="0"/>
              <a:t> </a:t>
            </a:r>
            <a:r>
              <a:rPr lang="hu-HU" dirty="0"/>
              <a:t>W</a:t>
            </a:r>
            <a:r>
              <a:rPr lang="hu-HU" dirty="0" smtClean="0"/>
              <a:t>e </a:t>
            </a:r>
            <a:r>
              <a:rPr lang="hu-HU" dirty="0"/>
              <a:t>got </a:t>
            </a:r>
            <a:r>
              <a:rPr lang="hu-HU" dirty="0" err="1"/>
              <a:t>scared</a:t>
            </a:r>
            <a:r>
              <a:rPr lang="hu-HU" dirty="0"/>
              <a:t> </a:t>
            </a:r>
            <a:r>
              <a:rPr lang="hu-HU" dirty="0" err="1"/>
              <a:t>really</a:t>
            </a:r>
            <a:r>
              <a:rPr lang="hu-HU" dirty="0"/>
              <a:t> </a:t>
            </a:r>
            <a:r>
              <a:rPr lang="hu-HU" dirty="0" err="1"/>
              <a:t>fast</a:t>
            </a:r>
            <a:r>
              <a:rPr lang="hu-HU" dirty="0"/>
              <a:t>, and we </a:t>
            </a:r>
            <a:r>
              <a:rPr lang="hu-HU" dirty="0" err="1"/>
              <a:t>didn’t</a:t>
            </a:r>
            <a:r>
              <a:rPr lang="hu-HU" dirty="0"/>
              <a:t> </a:t>
            </a:r>
            <a:r>
              <a:rPr lang="hu-HU" dirty="0" err="1" smtClean="0"/>
              <a:t>realise</a:t>
            </a:r>
            <a:r>
              <a:rPr lang="hu-HU" dirty="0" smtClean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interpol</a:t>
            </a:r>
            <a:r>
              <a:rPr lang="hu-HU" dirty="0"/>
              <a:t> </a:t>
            </a:r>
            <a:r>
              <a:rPr lang="hu-HU" dirty="0" err="1" smtClean="0"/>
              <a:t>did</a:t>
            </a:r>
            <a:r>
              <a:rPr lang="hu-HU" dirty="0" smtClean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care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„</a:t>
            </a:r>
            <a:r>
              <a:rPr lang="hu-HU" dirty="0" err="1"/>
              <a:t>little</a:t>
            </a:r>
            <a:r>
              <a:rPr lang="hu-HU" dirty="0"/>
              <a:t>” </a:t>
            </a:r>
            <a:r>
              <a:rPr lang="hu-HU" dirty="0" err="1"/>
              <a:t>cases</a:t>
            </a:r>
            <a:r>
              <a:rPr lang="hu-HU" dirty="0"/>
              <a:t>. We </a:t>
            </a:r>
            <a:r>
              <a:rPr lang="hu-HU" dirty="0" err="1"/>
              <a:t>tried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money</a:t>
            </a:r>
            <a:r>
              <a:rPr lang="hu-HU" dirty="0"/>
              <a:t> back </a:t>
            </a:r>
            <a:r>
              <a:rPr lang="hu-HU" dirty="0" err="1"/>
              <a:t>but</a:t>
            </a:r>
            <a:r>
              <a:rPr lang="hu-HU" dirty="0"/>
              <a:t> we </a:t>
            </a:r>
            <a:r>
              <a:rPr lang="hu-HU" dirty="0" err="1"/>
              <a:t>weren’t</a:t>
            </a:r>
            <a:r>
              <a:rPr lang="hu-HU" dirty="0"/>
              <a:t> </a:t>
            </a:r>
            <a:r>
              <a:rPr lang="hu-HU" dirty="0" err="1"/>
              <a:t>able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. The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thing</a:t>
            </a:r>
            <a:r>
              <a:rPr lang="hu-HU" dirty="0"/>
              <a:t> we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mom’s</a:t>
            </a:r>
            <a:r>
              <a:rPr lang="hu-HU" dirty="0"/>
              <a:t> credit </a:t>
            </a:r>
            <a:r>
              <a:rPr lang="hu-HU" dirty="0" err="1"/>
              <a:t>card</a:t>
            </a:r>
            <a:r>
              <a:rPr lang="hu-HU" dirty="0"/>
              <a:t>, and </a:t>
            </a:r>
            <a:r>
              <a:rPr lang="hu-HU" dirty="0" smtClean="0"/>
              <a:t>got </a:t>
            </a:r>
            <a:r>
              <a:rPr lang="hu-HU" dirty="0"/>
              <a:t>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.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kitchen</a:t>
            </a:r>
            <a:r>
              <a:rPr lang="hu-HU" dirty="0"/>
              <a:t> </a:t>
            </a:r>
            <a:r>
              <a:rPr lang="hu-HU" dirty="0" err="1"/>
              <a:t>furniture</a:t>
            </a:r>
            <a:r>
              <a:rPr lang="hu-HU" dirty="0"/>
              <a:t> </a:t>
            </a:r>
            <a:r>
              <a:rPr lang="hu-HU" dirty="0" err="1"/>
              <a:t>stayed</a:t>
            </a:r>
            <a:r>
              <a:rPr lang="hu-HU" dirty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/>
              <a:t>us</a:t>
            </a:r>
            <a:r>
              <a:rPr lang="hu-HU" dirty="0"/>
              <a:t> a </a:t>
            </a:r>
            <a:r>
              <a:rPr lang="hu-HU" dirty="0" err="1"/>
              <a:t>little</a:t>
            </a:r>
            <a:r>
              <a:rPr lang="hu-HU" dirty="0"/>
              <a:t> </a:t>
            </a:r>
            <a:r>
              <a:rPr lang="hu-HU" dirty="0" err="1"/>
              <a:t>longer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20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Don’t</a:t>
            </a:r>
            <a:r>
              <a:rPr lang="hu-HU" dirty="0" smtClean="0"/>
              <a:t> send </a:t>
            </a:r>
            <a:r>
              <a:rPr lang="hu-HU" dirty="0" err="1" smtClean="0"/>
              <a:t>pictures</a:t>
            </a:r>
            <a:r>
              <a:rPr lang="hu-HU" dirty="0" smtClean="0"/>
              <a:t> about yourself!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2969309"/>
            <a:ext cx="9601196" cy="233779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This story is about my online friend. She talked to a guy on the internet who asked her to send an inappropriate picture about her. She was young and naive, so she sent them. After half a year the guy blackmailed her with</a:t>
            </a:r>
            <a:r>
              <a:rPr lang="hu-HU" dirty="0"/>
              <a:t> </a:t>
            </a:r>
            <a:r>
              <a:rPr lang="hu-HU" dirty="0" smtClean="0"/>
              <a:t>the photos. My friend called the cops, but they didn’t investigate it too much, because there wasn’t any evidence. </a:t>
            </a:r>
            <a:r>
              <a:rPr lang="hu-HU" dirty="0" err="1" smtClean="0"/>
              <a:t>Fortunatelly</a:t>
            </a:r>
            <a:r>
              <a:rPr lang="hu-HU" dirty="0" smtClean="0"/>
              <a:t>, the </a:t>
            </a:r>
            <a:r>
              <a:rPr lang="hu-HU" dirty="0" err="1" smtClean="0"/>
              <a:t>photos</a:t>
            </a:r>
            <a:r>
              <a:rPr lang="hu-HU" dirty="0" smtClean="0"/>
              <a:t> </a:t>
            </a:r>
            <a:r>
              <a:rPr lang="hu-HU" dirty="0" err="1" smtClean="0"/>
              <a:t>weren’t</a:t>
            </a:r>
            <a:r>
              <a:rPr lang="hu-HU" dirty="0" smtClean="0"/>
              <a:t> leaked.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804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 smtClean="0"/>
              <a:t>Since</a:t>
            </a:r>
            <a:r>
              <a:rPr lang="hu-HU" sz="3600" dirty="0" smtClean="0"/>
              <a:t> I </a:t>
            </a:r>
            <a:r>
              <a:rPr lang="hu-HU" sz="3600" dirty="0" err="1" smtClean="0"/>
              <a:t>don’t</a:t>
            </a:r>
            <a:r>
              <a:rPr lang="hu-HU" sz="3600" dirty="0" smtClean="0"/>
              <a:t> </a:t>
            </a:r>
            <a:r>
              <a:rPr lang="hu-HU" sz="3600" dirty="0" err="1" smtClean="0"/>
              <a:t>have</a:t>
            </a:r>
            <a:r>
              <a:rPr lang="hu-HU" sz="3600" dirty="0" smtClean="0"/>
              <a:t> a </a:t>
            </a:r>
            <a:r>
              <a:rPr lang="hu-HU" sz="3600" dirty="0" err="1" smtClean="0"/>
              <a:t>personal</a:t>
            </a:r>
            <a:r>
              <a:rPr lang="hu-HU" sz="3600" dirty="0"/>
              <a:t> </a:t>
            </a:r>
            <a:r>
              <a:rPr lang="hu-HU" sz="3600" dirty="0" smtClean="0"/>
              <a:t>story about </a:t>
            </a:r>
            <a:r>
              <a:rPr lang="hu-HU" sz="3600" dirty="0" err="1" smtClean="0"/>
              <a:t>this</a:t>
            </a:r>
            <a:r>
              <a:rPr lang="hu-HU" sz="3600" dirty="0" smtClean="0"/>
              <a:t> </a:t>
            </a:r>
            <a:r>
              <a:rPr lang="hu-HU" sz="3600" dirty="0" err="1" smtClean="0"/>
              <a:t>topic</a:t>
            </a:r>
            <a:r>
              <a:rPr lang="hu-HU" sz="3600" dirty="0" smtClean="0"/>
              <a:t> </a:t>
            </a:r>
            <a:r>
              <a:rPr lang="hu-HU" sz="3600" dirty="0" err="1"/>
              <a:t>I</a:t>
            </a:r>
            <a:r>
              <a:rPr lang="hu-HU" sz="3600" dirty="0" err="1" smtClean="0"/>
              <a:t>’m</a:t>
            </a:r>
            <a:r>
              <a:rPr lang="hu-HU" sz="3600" dirty="0" smtClean="0"/>
              <a:t> </a:t>
            </a:r>
            <a:r>
              <a:rPr lang="hu-HU" sz="3600" dirty="0" err="1" smtClean="0"/>
              <a:t>going</a:t>
            </a:r>
            <a:r>
              <a:rPr lang="hu-HU" sz="3600" dirty="0" smtClean="0"/>
              <a:t> to </a:t>
            </a:r>
            <a:r>
              <a:rPr lang="hu-HU" sz="3600" dirty="0" err="1" smtClean="0"/>
              <a:t>write</a:t>
            </a:r>
            <a:r>
              <a:rPr lang="hu-HU" sz="3600" dirty="0" smtClean="0"/>
              <a:t> a </a:t>
            </a:r>
            <a:r>
              <a:rPr lang="hu-HU" sz="3600" dirty="0" err="1" smtClean="0"/>
              <a:t>popular</a:t>
            </a:r>
            <a:r>
              <a:rPr lang="hu-HU" sz="3600" dirty="0" smtClean="0"/>
              <a:t> story from my country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9872" y="3139638"/>
            <a:ext cx="9601196" cy="2239186"/>
          </a:xfrm>
        </p:spPr>
        <p:txBody>
          <a:bodyPr/>
          <a:lstStyle/>
          <a:p>
            <a:r>
              <a:rPr lang="hu-HU" dirty="0" smtClean="0"/>
              <a:t>It is a story about a </a:t>
            </a:r>
            <a:r>
              <a:rPr lang="hu-HU" dirty="0" err="1"/>
              <a:t>H</a:t>
            </a:r>
            <a:r>
              <a:rPr lang="hu-HU" dirty="0" err="1" smtClean="0"/>
              <a:t>ungarian</a:t>
            </a:r>
            <a:r>
              <a:rPr lang="hu-HU" dirty="0" smtClean="0"/>
              <a:t> </a:t>
            </a:r>
            <a:r>
              <a:rPr lang="hu-HU" dirty="0" err="1" smtClean="0"/>
              <a:t>youtuber</a:t>
            </a:r>
            <a:r>
              <a:rPr lang="hu-HU" dirty="0" smtClean="0"/>
              <a:t> who </a:t>
            </a:r>
            <a:r>
              <a:rPr lang="hu-HU" dirty="0" err="1" smtClean="0"/>
              <a:t>hired</a:t>
            </a:r>
            <a:r>
              <a:rPr lang="hu-HU" dirty="0" smtClean="0"/>
              <a:t> a </a:t>
            </a:r>
            <a:r>
              <a:rPr lang="hu-HU" dirty="0" err="1" smtClean="0"/>
              <a:t>graphic</a:t>
            </a:r>
            <a:r>
              <a:rPr lang="hu-HU" dirty="0"/>
              <a:t>,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didn’t</a:t>
            </a:r>
            <a:r>
              <a:rPr lang="hu-HU" dirty="0" smtClean="0"/>
              <a:t> </a:t>
            </a:r>
            <a:r>
              <a:rPr lang="hu-HU" dirty="0" err="1" smtClean="0"/>
              <a:t>pay</a:t>
            </a:r>
            <a:r>
              <a:rPr lang="hu-HU" dirty="0" smtClean="0"/>
              <a:t> </a:t>
            </a:r>
            <a:r>
              <a:rPr lang="hu-HU" dirty="0" err="1" smtClean="0"/>
              <a:t>him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job</a:t>
            </a:r>
            <a:r>
              <a:rPr lang="hu-HU" dirty="0" smtClean="0"/>
              <a:t>. </a:t>
            </a:r>
            <a:r>
              <a:rPr lang="hu-HU" dirty="0"/>
              <a:t>H</a:t>
            </a:r>
            <a:r>
              <a:rPr lang="hu-HU" dirty="0" smtClean="0"/>
              <a:t>e </a:t>
            </a:r>
            <a:r>
              <a:rPr lang="hu-HU" dirty="0" err="1" smtClean="0"/>
              <a:t>came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lies</a:t>
            </a:r>
            <a:r>
              <a:rPr lang="hu-HU" dirty="0" smtClean="0"/>
              <a:t> </a:t>
            </a:r>
            <a:r>
              <a:rPr lang="hu-HU" dirty="0" err="1" smtClean="0"/>
              <a:t>why</a:t>
            </a:r>
            <a:r>
              <a:rPr lang="hu-HU" dirty="0" smtClean="0"/>
              <a:t> he </a:t>
            </a:r>
            <a:r>
              <a:rPr lang="hu-HU" dirty="0" err="1" smtClean="0"/>
              <a:t>couldn’t</a:t>
            </a:r>
            <a:r>
              <a:rPr lang="hu-HU" dirty="0" smtClean="0"/>
              <a:t> </a:t>
            </a:r>
            <a:r>
              <a:rPr lang="hu-HU" dirty="0" err="1" smtClean="0"/>
              <a:t>pay</a:t>
            </a:r>
            <a:r>
              <a:rPr lang="hu-HU" dirty="0" smtClean="0"/>
              <a:t> </a:t>
            </a:r>
            <a:r>
              <a:rPr lang="hu-HU" dirty="0" err="1" smtClean="0"/>
              <a:t>him</a:t>
            </a:r>
            <a:r>
              <a:rPr lang="hu-HU" dirty="0" smtClean="0"/>
              <a:t>: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his</a:t>
            </a:r>
            <a:r>
              <a:rPr lang="hu-HU" dirty="0" smtClean="0"/>
              <a:t> </a:t>
            </a:r>
            <a:r>
              <a:rPr lang="hu-HU" dirty="0" err="1" smtClean="0"/>
              <a:t>washing</a:t>
            </a:r>
            <a:r>
              <a:rPr lang="hu-HU" dirty="0" smtClean="0"/>
              <a:t> </a:t>
            </a:r>
            <a:r>
              <a:rPr lang="hu-HU" dirty="0" err="1" smtClean="0"/>
              <a:t>machine</a:t>
            </a:r>
            <a:r>
              <a:rPr lang="hu-HU" dirty="0" smtClean="0"/>
              <a:t> was </a:t>
            </a:r>
            <a:r>
              <a:rPr lang="hu-HU" dirty="0" err="1" smtClean="0"/>
              <a:t>broken</a:t>
            </a:r>
            <a:r>
              <a:rPr lang="hu-HU" dirty="0" smtClean="0"/>
              <a:t>, he </a:t>
            </a:r>
            <a:r>
              <a:rPr lang="hu-HU" dirty="0" err="1" smtClean="0"/>
              <a:t>needed</a:t>
            </a:r>
            <a:r>
              <a:rPr lang="hu-HU" dirty="0" smtClean="0"/>
              <a:t> to </a:t>
            </a:r>
            <a:r>
              <a:rPr lang="hu-HU" dirty="0" err="1" smtClean="0"/>
              <a:t>buy</a:t>
            </a:r>
            <a:r>
              <a:rPr lang="hu-HU" dirty="0" smtClean="0"/>
              <a:t> a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and </a:t>
            </a:r>
            <a:r>
              <a:rPr lang="hu-HU" dirty="0" err="1" smtClean="0"/>
              <a:t>needed</a:t>
            </a:r>
            <a:r>
              <a:rPr lang="hu-HU" dirty="0" smtClean="0"/>
              <a:t> the </a:t>
            </a:r>
            <a:r>
              <a:rPr lang="hu-HU" dirty="0" err="1" smtClean="0"/>
              <a:t>money</a:t>
            </a:r>
            <a:r>
              <a:rPr lang="hu-HU" dirty="0" smtClean="0"/>
              <a:t> for the </a:t>
            </a:r>
            <a:r>
              <a:rPr lang="hu-HU" dirty="0" err="1" smtClean="0"/>
              <a:t>rent</a:t>
            </a:r>
            <a:r>
              <a:rPr lang="hu-HU" dirty="0" smtClean="0"/>
              <a:t> etc. Because of </a:t>
            </a:r>
            <a:r>
              <a:rPr lang="hu-HU" dirty="0" err="1" smtClean="0"/>
              <a:t>his</a:t>
            </a:r>
            <a:r>
              <a:rPr lang="hu-HU" dirty="0" smtClean="0"/>
              <a:t> </a:t>
            </a:r>
            <a:r>
              <a:rPr lang="hu-HU" dirty="0" err="1" smtClean="0"/>
              <a:t>behaviour</a:t>
            </a:r>
            <a:r>
              <a:rPr lang="hu-HU" dirty="0" smtClean="0"/>
              <a:t>  </a:t>
            </a:r>
            <a:r>
              <a:rPr lang="hu-HU" dirty="0" err="1" smtClean="0"/>
              <a:t>his</a:t>
            </a:r>
            <a:r>
              <a:rPr lang="hu-HU" dirty="0" smtClean="0"/>
              <a:t> </a:t>
            </a:r>
            <a:r>
              <a:rPr lang="hu-HU" dirty="0" err="1" smtClean="0"/>
              <a:t>viewers</a:t>
            </a:r>
            <a:r>
              <a:rPr lang="hu-HU" dirty="0" smtClean="0"/>
              <a:t> </a:t>
            </a:r>
            <a:r>
              <a:rPr lang="hu-HU" dirty="0" err="1" smtClean="0"/>
              <a:t>turned</a:t>
            </a:r>
            <a:r>
              <a:rPr lang="hu-HU" dirty="0" smtClean="0"/>
              <a:t> </a:t>
            </a:r>
            <a:r>
              <a:rPr lang="hu-HU" dirty="0" err="1" smtClean="0"/>
              <a:t>against</a:t>
            </a:r>
            <a:r>
              <a:rPr lang="hu-HU" dirty="0" smtClean="0"/>
              <a:t> </a:t>
            </a:r>
            <a:r>
              <a:rPr lang="hu-HU" dirty="0" err="1" smtClean="0"/>
              <a:t>him</a:t>
            </a:r>
            <a:r>
              <a:rPr lang="hu-HU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2351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TM02900743[[fn=Organikus]]</Template>
  <TotalTime>8680</TotalTime>
  <Words>404</Words>
  <Application>Microsoft Office PowerPoint</Application>
  <PresentationFormat>Szélesvásznú</PresentationFormat>
  <Paragraphs>8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Organikus</vt:lpstr>
      <vt:lpstr>Lifestories about the risk on the internet</vt:lpstr>
      <vt:lpstr>Selling on the internet</vt:lpstr>
      <vt:lpstr>Don’t send pictures about yourself!</vt:lpstr>
      <vt:lpstr>Since I don’t have a personal story about this topic I’m going to write a popular story from my country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biztonságos használata</dc:title>
  <dc:creator>Diák</dc:creator>
  <cp:lastModifiedBy>ISKOLA31</cp:lastModifiedBy>
  <cp:revision>10</cp:revision>
  <dcterms:created xsi:type="dcterms:W3CDTF">2022-04-08T11:05:26Z</dcterms:created>
  <dcterms:modified xsi:type="dcterms:W3CDTF">2023-05-25T07:17:35Z</dcterms:modified>
</cp:coreProperties>
</file>