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26" r:id="rId4"/>
  </p:sldMasterIdLst>
  <p:sldIdLst>
    <p:sldId id="256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998F9-4455-4189-BC48-5B1350B4060C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251F3-94F3-4A2A-A55A-495A1E22C889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36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998F9-4455-4189-BC48-5B1350B4060C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251F3-94F3-4A2A-A55A-495A1E22C889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10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998F9-4455-4189-BC48-5B1350B4060C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251F3-94F3-4A2A-A55A-495A1E22C889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482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998F9-4455-4189-BC48-5B1350B4060C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251F3-94F3-4A2A-A55A-495A1E22C889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512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998F9-4455-4189-BC48-5B1350B4060C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251F3-94F3-4A2A-A55A-495A1E22C889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11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998F9-4455-4189-BC48-5B1350B4060C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251F3-94F3-4A2A-A55A-495A1E22C889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290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998F9-4455-4189-BC48-5B1350B4060C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251F3-94F3-4A2A-A55A-495A1E22C889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703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998F9-4455-4189-BC48-5B1350B4060C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251F3-94F3-4A2A-A55A-495A1E22C889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655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998F9-4455-4189-BC48-5B1350B4060C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251F3-94F3-4A2A-A55A-495A1E22C889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164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0A0D4-6A61-43E9-B230-76E4A082213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34600-DCF8-4936-A9E6-29848C9044C8}" type="slidenum">
              <a:rPr kumimoji="0" 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352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0A0D4-6A61-43E9-B230-76E4A082213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34600-DCF8-4936-A9E6-29848C9044C8}" type="slidenum">
              <a:rPr kumimoji="0" 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90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998F9-4455-4189-BC48-5B1350B4060C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251F3-94F3-4A2A-A55A-495A1E22C889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667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0A0D4-6A61-43E9-B230-76E4A082213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34600-DCF8-4936-A9E6-29848C9044C8}" type="slidenum">
              <a:rPr kumimoji="0" 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683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0A0D4-6A61-43E9-B230-76E4A082213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34600-DCF8-4936-A9E6-29848C9044C8}" type="slidenum">
              <a:rPr kumimoji="0" 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217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0A0D4-6A61-43E9-B230-76E4A082213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34600-DCF8-4936-A9E6-29848C9044C8}" type="slidenum">
              <a:rPr kumimoji="0" 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72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0A0D4-6A61-43E9-B230-76E4A082213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34600-DCF8-4936-A9E6-29848C9044C8}" type="slidenum">
              <a:rPr kumimoji="0" 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044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0A0D4-6A61-43E9-B230-76E4A082213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34600-DCF8-4936-A9E6-29848C9044C8}" type="slidenum">
              <a:rPr kumimoji="0" 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969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0A0D4-6A61-43E9-B230-76E4A082213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34600-DCF8-4936-A9E6-29848C9044C8}" type="slidenum">
              <a:rPr kumimoji="0" 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68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0A0D4-6A61-43E9-B230-76E4A082213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34600-DCF8-4936-A9E6-29848C9044C8}" type="slidenum">
              <a:rPr kumimoji="0" 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970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0A0D4-6A61-43E9-B230-76E4A082213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34600-DCF8-4936-A9E6-29848C9044C8}" type="slidenum">
              <a:rPr kumimoji="0" 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360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0A0D4-6A61-43E9-B230-76E4A082213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34600-DCF8-4936-A9E6-29848C9044C8}" type="slidenum">
              <a:rPr kumimoji="0" 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902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0A0D4-6A61-43E9-B230-76E4A082213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34600-DCF8-4936-A9E6-29848C9044C8}" type="slidenum">
              <a:rPr kumimoji="0" 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87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998F9-4455-4189-BC48-5B1350B4060C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251F3-94F3-4A2A-A55A-495A1E22C889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887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0A0D4-6A61-43E9-B230-76E4A082213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34600-DCF8-4936-A9E6-29848C9044C8}" type="slidenum">
              <a:rPr kumimoji="0" 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292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0A0D4-6A61-43E9-B230-76E4A082213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34600-DCF8-4936-A9E6-29848C9044C8}" type="slidenum">
              <a:rPr kumimoji="0" 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2729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0A0D4-6A61-43E9-B230-76E4A082213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34600-DCF8-4936-A9E6-29848C9044C8}" type="slidenum">
              <a:rPr kumimoji="0" 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436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0A0D4-6A61-43E9-B230-76E4A082213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34600-DCF8-4936-A9E6-29848C9044C8}" type="slidenum">
              <a:rPr kumimoji="0" 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250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0A0D4-6A61-43E9-B230-76E4A082213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34600-DCF8-4936-A9E6-29848C9044C8}" type="slidenum">
              <a:rPr kumimoji="0" 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364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57A21-68DA-490A-9F57-9C0420240789}" type="datetimeFigureOut">
              <a:rPr kumimoji="0" lang="hu-HU" sz="54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54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54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33403-772B-4123-9607-DC0257C4BB7C}" type="slidenum">
              <a:rPr kumimoji="0" lang="hu-HU" sz="2400" b="0" i="0" u="none" strike="noStrike" kern="1200" cap="all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4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7034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57A21-68DA-490A-9F57-9C0420240789}" type="datetimeFigureOut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33403-772B-4123-9607-DC0257C4BB7C}" type="slidenum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384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57A21-68DA-490A-9F57-9C0420240789}" type="datetimeFigureOut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33403-772B-4123-9607-DC0257C4BB7C}" type="slidenum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41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57A21-68DA-490A-9F57-9C0420240789}" type="datetimeFigureOut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33403-772B-4123-9607-DC0257C4BB7C}" type="slidenum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875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57A21-68DA-490A-9F57-9C0420240789}" type="datetimeFigureOut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33403-772B-4123-9607-DC0257C4BB7C}" type="slidenum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38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998F9-4455-4189-BC48-5B1350B4060C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251F3-94F3-4A2A-A55A-495A1E22C889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5458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57A21-68DA-490A-9F57-9C0420240789}" type="datetimeFigureOut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33403-772B-4123-9607-DC0257C4BB7C}" type="slidenum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487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57A21-68DA-490A-9F57-9C0420240789}" type="datetimeFigureOut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33403-772B-4123-9607-DC0257C4BB7C}" type="slidenum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5713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57A21-68DA-490A-9F57-9C0420240789}" type="datetimeFigureOut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33403-772B-4123-9607-DC0257C4BB7C}" type="slidenum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3946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57A21-68DA-490A-9F57-9C0420240789}" type="datetimeFigureOut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33403-772B-4123-9607-DC0257C4BB7C}" type="slidenum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1145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57A21-68DA-490A-9F57-9C0420240789}" type="datetimeFigureOut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33403-772B-4123-9607-DC0257C4BB7C}" type="slidenum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3123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57A21-68DA-490A-9F57-9C0420240789}" type="datetimeFigureOut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33403-772B-4123-9607-DC0257C4BB7C}" type="slidenum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7671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57A21-68DA-490A-9F57-9C0420240789}" type="datetimeFigureOut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33403-772B-4123-9607-DC0257C4BB7C}" type="slidenum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53286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57A21-68DA-490A-9F57-9C0420240789}" type="datetimeFigureOut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33403-772B-4123-9607-DC0257C4BB7C}" type="slidenum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7593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57A21-68DA-490A-9F57-9C0420240789}" type="datetimeFigureOut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33403-772B-4123-9607-DC0257C4BB7C}" type="slidenum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7971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57A21-68DA-490A-9F57-9C0420240789}" type="datetimeFigureOut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33403-772B-4123-9607-DC0257C4BB7C}" type="slidenum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39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998F9-4455-4189-BC48-5B1350B4060C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251F3-94F3-4A2A-A55A-495A1E22C889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4592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57A21-68DA-490A-9F57-9C0420240789}" type="datetimeFigureOut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33403-772B-4123-9607-DC0257C4BB7C}" type="slidenum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0900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57A21-68DA-490A-9F57-9C0420240789}" type="datetimeFigureOut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33403-772B-4123-9607-DC0257C4BB7C}" type="slidenum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5721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9384F-5DC1-4D70-B89C-BE222985075B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22912-A68A-400C-98CD-56B74F8DB3F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02389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9384F-5DC1-4D70-B89C-BE222985075B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22912-A68A-400C-98CD-56B74F8DB3F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9823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9384F-5DC1-4D70-B89C-BE222985075B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F3F3F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F3F3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F3F3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22912-A68A-400C-98CD-56B74F8DB3F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F3F3F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F3F3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23823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9384F-5DC1-4D70-B89C-BE222985075B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22912-A68A-400C-98CD-56B74F8DB3F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3019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9384F-5DC1-4D70-B89C-BE222985075B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22912-A68A-400C-98CD-56B74F8DB3F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518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9384F-5DC1-4D70-B89C-BE222985075B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22912-A68A-400C-98CD-56B74F8DB3F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6165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9384F-5DC1-4D70-B89C-BE222985075B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22912-A68A-400C-98CD-56B74F8DB3F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5419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9384F-5DC1-4D70-B89C-BE222985075B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22912-A68A-400C-98CD-56B74F8DB3F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5053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998F9-4455-4189-BC48-5B1350B4060C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251F3-94F3-4A2A-A55A-495A1E22C889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8856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9384F-5DC1-4D70-B89C-BE222985075B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22912-A68A-400C-98CD-56B74F8DB3F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3015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9384F-5DC1-4D70-B89C-BE222985075B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22912-A68A-400C-98CD-56B74F8DB3F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1807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9384F-5DC1-4D70-B89C-BE222985075B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22912-A68A-400C-98CD-56B74F8DB3F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60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998F9-4455-4189-BC48-5B1350B4060C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251F3-94F3-4A2A-A55A-495A1E22C889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00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998F9-4455-4189-BC48-5B1350B4060C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251F3-94F3-4A2A-A55A-495A1E22C889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64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998F9-4455-4189-BC48-5B1350B4060C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251F3-94F3-4A2A-A55A-495A1E22C889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60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9.jp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998F9-4455-4189-BC48-5B1350B4060C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251F3-94F3-4A2A-A55A-495A1E22C889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22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0A0D4-6A61-43E9-B230-76E4A082213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34600-DCF8-4936-A9E6-29848C9044C8}" type="slidenum">
              <a:rPr kumimoji="0" 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531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57A21-68DA-490A-9F57-9C0420240789}" type="datetimeFigureOut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33403-772B-4123-9607-DC0257C4BB7C}" type="slidenum">
              <a:rPr kumimoji="0" lang="hu-HU" sz="3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3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18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998F9-4455-4189-BC48-5B1350B4060C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2022. 04. 21.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251F3-94F3-4A2A-A55A-495A1E22C889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403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344764" y="13821"/>
            <a:ext cx="7620000" cy="2178424"/>
          </a:xfrm>
        </p:spPr>
        <p:txBody>
          <a:bodyPr/>
          <a:lstStyle/>
          <a:p>
            <a:r>
              <a:rPr lang="hu-HU" sz="2800" dirty="0" err="1" smtClean="0"/>
              <a:t>Szigethalmi</a:t>
            </a:r>
            <a:r>
              <a:rPr lang="hu-HU" sz="2800" dirty="0" smtClean="0"/>
              <a:t> Szent István Általános Iskola</a:t>
            </a:r>
            <a:endParaRPr lang="hu-HU" sz="2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54188" y="5905968"/>
            <a:ext cx="5970494" cy="476903"/>
          </a:xfrm>
        </p:spPr>
        <p:txBody>
          <a:bodyPr>
            <a:normAutofit fontScale="70000" lnSpcReduction="20000"/>
          </a:bodyPr>
          <a:lstStyle/>
          <a:p>
            <a:r>
              <a:rPr lang="hu-HU" sz="4400" dirty="0" smtClean="0"/>
              <a:t>Hungary</a:t>
            </a:r>
            <a:endParaRPr lang="hu-HU" sz="4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327" y="1737423"/>
            <a:ext cx="3925555" cy="29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5E4A92-A0F3-4BB6-B606-CAD63789E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name</a:t>
            </a:r>
            <a:r>
              <a:rPr lang="hu-HU" dirty="0"/>
              <a:t> is Eliána Svajka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E4BD3A-90F9-4513-9446-43584E397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/>
              <a:t>I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born</a:t>
            </a:r>
            <a:r>
              <a:rPr lang="hu-HU" dirty="0"/>
              <a:t> in 2007</a:t>
            </a:r>
          </a:p>
          <a:p>
            <a:r>
              <a:rPr lang="hu-HU" dirty="0" smtClean="0"/>
              <a:t> </a:t>
            </a:r>
            <a:r>
              <a:rPr lang="hu-HU" dirty="0"/>
              <a:t>I </a:t>
            </a:r>
            <a:r>
              <a:rPr lang="hu-HU" dirty="0" err="1"/>
              <a:t>live</a:t>
            </a:r>
            <a:r>
              <a:rPr lang="hu-HU" dirty="0"/>
              <a:t> in Szigethalom, Hungary</a:t>
            </a:r>
          </a:p>
          <a:p>
            <a:r>
              <a:rPr lang="hu-HU" dirty="0" smtClean="0"/>
              <a:t> </a:t>
            </a:r>
            <a:r>
              <a:rPr lang="hu-HU" dirty="0"/>
              <a:t>I </a:t>
            </a:r>
            <a:r>
              <a:rPr lang="hu-HU" dirty="0" err="1"/>
              <a:t>live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family</a:t>
            </a:r>
            <a:endParaRPr lang="hu-HU" dirty="0"/>
          </a:p>
          <a:p>
            <a:r>
              <a:rPr lang="hu-HU" dirty="0"/>
              <a:t> </a:t>
            </a:r>
            <a:r>
              <a:rPr lang="hu-HU" dirty="0" err="1" smtClean="0"/>
              <a:t>My</a:t>
            </a:r>
            <a:r>
              <a:rPr lang="hu-HU" dirty="0" smtClean="0"/>
              <a:t> </a:t>
            </a:r>
            <a:r>
              <a:rPr lang="hu-HU" dirty="0" err="1"/>
              <a:t>favorite</a:t>
            </a:r>
            <a:r>
              <a:rPr lang="hu-HU" dirty="0"/>
              <a:t> </a:t>
            </a:r>
            <a:r>
              <a:rPr lang="hu-HU" dirty="0" err="1"/>
              <a:t>animal</a:t>
            </a:r>
            <a:r>
              <a:rPr lang="hu-HU" dirty="0"/>
              <a:t> is </a:t>
            </a:r>
            <a:r>
              <a:rPr lang="hu-HU" dirty="0" err="1"/>
              <a:t>cat</a:t>
            </a:r>
            <a:endParaRPr lang="hu-HU" dirty="0"/>
          </a:p>
          <a:p>
            <a:r>
              <a:rPr lang="hu-HU" dirty="0" smtClean="0"/>
              <a:t> </a:t>
            </a:r>
            <a:r>
              <a:rPr lang="hu-HU" dirty="0"/>
              <a:t>In </a:t>
            </a:r>
            <a:r>
              <a:rPr lang="hu-HU" dirty="0" err="1"/>
              <a:t>my</a:t>
            </a:r>
            <a:r>
              <a:rPr lang="hu-HU" dirty="0"/>
              <a:t> free </a:t>
            </a:r>
            <a:r>
              <a:rPr lang="hu-HU" dirty="0" err="1"/>
              <a:t>time</a:t>
            </a:r>
            <a:r>
              <a:rPr lang="hu-HU" dirty="0"/>
              <a:t> </a:t>
            </a:r>
            <a:r>
              <a:rPr lang="hu-HU" dirty="0" smtClean="0"/>
              <a:t>I </a:t>
            </a:r>
            <a:r>
              <a:rPr lang="hu-HU" dirty="0" err="1"/>
              <a:t>usually</a:t>
            </a:r>
            <a:r>
              <a:rPr lang="hu-HU" dirty="0"/>
              <a:t> play </a:t>
            </a:r>
            <a:r>
              <a:rPr lang="hu-HU" dirty="0" err="1" smtClean="0"/>
              <a:t>my</a:t>
            </a:r>
            <a:r>
              <a:rPr lang="hu-HU" dirty="0" smtClean="0"/>
              <a:t> </a:t>
            </a:r>
            <a:r>
              <a:rPr lang="hu-HU" dirty="0" err="1"/>
              <a:t>guitar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talk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friends</a:t>
            </a:r>
            <a:endParaRPr lang="hu-HU" dirty="0"/>
          </a:p>
        </p:txBody>
      </p:sp>
      <p:pic>
        <p:nvPicPr>
          <p:cNvPr id="4" name="Kép 3" descr="Ignacio Fleta | &lt;strong&gt;Guitar&lt;/strong&gt; | Spanish | The Metropolitan Museum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08" y="2681194"/>
            <a:ext cx="2302809" cy="30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4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171" y="821947"/>
            <a:ext cx="8534400" cy="1507067"/>
          </a:xfrm>
        </p:spPr>
        <p:txBody>
          <a:bodyPr/>
          <a:lstStyle/>
          <a:p>
            <a:r>
              <a:rPr lang="hu-HU" dirty="0" err="1" smtClean="0"/>
              <a:t>My</a:t>
            </a:r>
            <a:r>
              <a:rPr lang="hu-HU" dirty="0" smtClean="0"/>
              <a:t> </a:t>
            </a:r>
            <a:r>
              <a:rPr lang="hu-HU" dirty="0" err="1" smtClean="0"/>
              <a:t>names</a:t>
            </a:r>
            <a:r>
              <a:rPr lang="hu-HU" dirty="0" smtClean="0"/>
              <a:t> is Nóra Réti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7833" y="2245932"/>
            <a:ext cx="7823132" cy="382162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I </a:t>
            </a:r>
            <a:r>
              <a:rPr lang="hu-HU" sz="2400" dirty="0" err="1" smtClean="0"/>
              <a:t>was</a:t>
            </a:r>
            <a:r>
              <a:rPr lang="hu-HU" sz="2400" dirty="0" smtClean="0"/>
              <a:t> </a:t>
            </a:r>
            <a:r>
              <a:rPr lang="hu-HU" sz="2400" dirty="0" err="1" smtClean="0"/>
              <a:t>born</a:t>
            </a:r>
            <a:r>
              <a:rPr lang="hu-HU" sz="2400" dirty="0" smtClean="0"/>
              <a:t> in 2007</a:t>
            </a:r>
          </a:p>
          <a:p>
            <a:r>
              <a:rPr lang="hu-HU" sz="2400" dirty="0" smtClean="0"/>
              <a:t>I </a:t>
            </a:r>
            <a:r>
              <a:rPr lang="hu-HU" sz="2400" dirty="0" err="1" smtClean="0"/>
              <a:t>live</a:t>
            </a:r>
            <a:r>
              <a:rPr lang="hu-HU" sz="2400" dirty="0" smtClean="0"/>
              <a:t> in a </a:t>
            </a:r>
            <a:r>
              <a:rPr lang="hu-HU" sz="2400" dirty="0" err="1" smtClean="0"/>
              <a:t>small</a:t>
            </a:r>
            <a:r>
              <a:rPr lang="hu-HU" sz="2400" dirty="0" smtClean="0"/>
              <a:t> </a:t>
            </a:r>
            <a:r>
              <a:rPr lang="hu-HU" sz="2400" dirty="0" err="1" smtClean="0"/>
              <a:t>town</a:t>
            </a:r>
            <a:r>
              <a:rPr lang="hu-HU" sz="2400" dirty="0" smtClean="0"/>
              <a:t> in Hungary</a:t>
            </a:r>
          </a:p>
          <a:p>
            <a:r>
              <a:rPr lang="hu-HU" sz="2400" dirty="0" smtClean="0"/>
              <a:t>I </a:t>
            </a:r>
            <a:r>
              <a:rPr lang="hu-HU" sz="2400" dirty="0" err="1" smtClean="0"/>
              <a:t>live</a:t>
            </a:r>
            <a:r>
              <a:rPr lang="hu-HU" sz="2400" dirty="0" smtClean="0"/>
              <a:t> </a:t>
            </a:r>
            <a:r>
              <a:rPr lang="hu-HU" sz="2400" dirty="0" err="1" smtClean="0"/>
              <a:t>with</a:t>
            </a:r>
            <a:r>
              <a:rPr lang="hu-HU" sz="2400" dirty="0" smtClean="0"/>
              <a:t> </a:t>
            </a:r>
            <a:r>
              <a:rPr lang="hu-HU" sz="2400" dirty="0" err="1" smtClean="0"/>
              <a:t>my</a:t>
            </a:r>
            <a:r>
              <a:rPr lang="hu-HU" sz="2400" dirty="0" smtClean="0"/>
              <a:t> </a:t>
            </a:r>
            <a:r>
              <a:rPr lang="hu-HU" sz="2400" dirty="0" err="1" smtClean="0"/>
              <a:t>parents</a:t>
            </a:r>
            <a:r>
              <a:rPr lang="hu-HU" sz="2400" dirty="0" smtClean="0"/>
              <a:t> and </a:t>
            </a:r>
            <a:r>
              <a:rPr lang="hu-HU" sz="2400" dirty="0" err="1" smtClean="0"/>
              <a:t>my</a:t>
            </a:r>
            <a:r>
              <a:rPr lang="hu-HU" sz="2400" dirty="0" smtClean="0"/>
              <a:t> </a:t>
            </a:r>
            <a:r>
              <a:rPr lang="hu-HU" sz="2400" dirty="0" err="1" smtClean="0"/>
              <a:t>sisters</a:t>
            </a:r>
            <a:endParaRPr lang="hu-HU" sz="2400" dirty="0" smtClean="0"/>
          </a:p>
          <a:p>
            <a:r>
              <a:rPr lang="hu-HU" sz="2400" dirty="0" smtClean="0"/>
              <a:t>We </a:t>
            </a:r>
            <a:r>
              <a:rPr lang="hu-HU" sz="2400" dirty="0" err="1" smtClean="0"/>
              <a:t>have</a:t>
            </a:r>
            <a:r>
              <a:rPr lang="hu-HU" sz="2400" dirty="0" smtClean="0"/>
              <a:t> 2 </a:t>
            </a:r>
            <a:r>
              <a:rPr lang="hu-HU" sz="2400" dirty="0" err="1" smtClean="0"/>
              <a:t>dogs</a:t>
            </a:r>
            <a:r>
              <a:rPr lang="hu-HU" sz="2400" dirty="0" smtClean="0"/>
              <a:t> and 2 </a:t>
            </a:r>
            <a:r>
              <a:rPr lang="hu-HU" sz="2400" dirty="0" err="1" smtClean="0"/>
              <a:t>cats</a:t>
            </a:r>
            <a:endParaRPr lang="hu-HU" sz="2400" dirty="0"/>
          </a:p>
          <a:p>
            <a:r>
              <a:rPr lang="hu-HU" sz="2400" dirty="0" smtClean="0"/>
              <a:t>In </a:t>
            </a:r>
            <a:r>
              <a:rPr lang="hu-HU" sz="2400" dirty="0" err="1" smtClean="0"/>
              <a:t>my</a:t>
            </a:r>
            <a:r>
              <a:rPr lang="hu-HU" sz="2400" dirty="0" smtClean="0"/>
              <a:t> free </a:t>
            </a:r>
            <a:r>
              <a:rPr lang="hu-HU" sz="2400" dirty="0" err="1" smtClean="0"/>
              <a:t>time</a:t>
            </a:r>
            <a:r>
              <a:rPr lang="hu-HU" sz="2400" dirty="0" smtClean="0"/>
              <a:t> I </a:t>
            </a:r>
            <a:r>
              <a:rPr lang="hu-HU" sz="2400" dirty="0" err="1" smtClean="0"/>
              <a:t>usually</a:t>
            </a:r>
            <a:r>
              <a:rPr lang="hu-HU" sz="2400" dirty="0" smtClean="0"/>
              <a:t> </a:t>
            </a:r>
            <a:r>
              <a:rPr lang="hu-HU" sz="2400" dirty="0" err="1" smtClean="0"/>
              <a:t>draw</a:t>
            </a:r>
            <a:r>
              <a:rPr lang="hu-HU" sz="2400" dirty="0" smtClean="0"/>
              <a:t>, </a:t>
            </a:r>
            <a:r>
              <a:rPr lang="hu-HU" sz="2400" dirty="0" err="1" smtClean="0"/>
              <a:t>or</a:t>
            </a:r>
            <a:r>
              <a:rPr lang="hu-HU" sz="2400" dirty="0" smtClean="0"/>
              <a:t> </a:t>
            </a:r>
            <a:r>
              <a:rPr lang="hu-HU" sz="2400" dirty="0" err="1" smtClean="0"/>
              <a:t>read</a:t>
            </a:r>
            <a:r>
              <a:rPr lang="hu-HU" sz="2400" dirty="0" smtClean="0"/>
              <a:t> </a:t>
            </a:r>
            <a:r>
              <a:rPr lang="hu-HU" sz="2400" dirty="0" err="1" smtClean="0"/>
              <a:t>something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119" y="1100372"/>
            <a:ext cx="3688332" cy="245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I’m Patrik Kádár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smtClean="0"/>
              <a:t>I’m 14 years old.</a:t>
            </a:r>
          </a:p>
          <a:p>
            <a:r>
              <a:rPr lang="hu-HU" dirty="0" smtClean="0"/>
              <a:t>I love to play video games, and talk with my friends online.</a:t>
            </a:r>
            <a:endParaRPr lang="hu-HU" dirty="0"/>
          </a:p>
          <a:p>
            <a:r>
              <a:rPr lang="hu-HU" dirty="0" smtClean="0"/>
              <a:t>I don’t</a:t>
            </a:r>
            <a:r>
              <a:rPr lang="hu-HU" dirty="0"/>
              <a:t> </a:t>
            </a:r>
            <a:r>
              <a:rPr lang="hu-HU" dirty="0" smtClean="0"/>
              <a:t>really have a hobby.</a:t>
            </a:r>
          </a:p>
          <a:p>
            <a:r>
              <a:rPr lang="hu-HU" dirty="0" smtClean="0"/>
              <a:t>My favourite color is dark blue </a:t>
            </a:r>
          </a:p>
          <a:p>
            <a:r>
              <a:rPr lang="hu-HU" dirty="0" smtClean="0"/>
              <a:t>I have 2 french bulldogs, and i love to play with them</a:t>
            </a:r>
          </a:p>
          <a:p>
            <a:r>
              <a:rPr lang="hu-HU" dirty="0" smtClean="0"/>
              <a:t>And like to play </a:t>
            </a:r>
            <a:r>
              <a:rPr lang="hu-HU" dirty="0" err="1" smtClean="0"/>
              <a:t>volleyball</a:t>
            </a:r>
            <a:r>
              <a:rPr lang="hu-HU" dirty="0" smtClean="0"/>
              <a:t>  </a:t>
            </a:r>
            <a:r>
              <a:rPr lang="hu-HU" dirty="0" err="1" smtClean="0"/>
              <a:t>at</a:t>
            </a:r>
            <a:r>
              <a:rPr lang="hu-HU" dirty="0" smtClean="0"/>
              <a:t> school.</a:t>
            </a:r>
            <a:endParaRPr lang="hu-HU" dirty="0"/>
          </a:p>
        </p:txBody>
      </p:sp>
      <p:pic>
        <p:nvPicPr>
          <p:cNvPr id="1026" name="Picture 2" descr="Better Vision, Better Volleyb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96" y="1593863"/>
            <a:ext cx="3181111" cy="243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8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678" y="364456"/>
            <a:ext cx="10178322" cy="1492132"/>
          </a:xfrm>
        </p:spPr>
        <p:txBody>
          <a:bodyPr/>
          <a:lstStyle/>
          <a:p>
            <a:r>
              <a:rPr lang="hu-HU" dirty="0" err="1" smtClean="0"/>
              <a:t>My</a:t>
            </a:r>
            <a:r>
              <a:rPr lang="hu-HU" dirty="0" smtClean="0"/>
              <a:t> </a:t>
            </a:r>
            <a:r>
              <a:rPr lang="hu-HU" dirty="0" err="1" smtClean="0"/>
              <a:t>name</a:t>
            </a:r>
            <a:r>
              <a:rPr lang="hu-HU" dirty="0" smtClean="0"/>
              <a:t> is </a:t>
            </a:r>
            <a:r>
              <a:rPr lang="hu-HU" dirty="0" err="1" smtClean="0"/>
              <a:t>Ujszászi</a:t>
            </a:r>
            <a:r>
              <a:rPr lang="hu-HU" dirty="0" smtClean="0"/>
              <a:t> Szabolcs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I’m</a:t>
            </a:r>
            <a:r>
              <a:rPr lang="hu-HU" dirty="0" smtClean="0"/>
              <a:t> 14 </a:t>
            </a:r>
            <a:r>
              <a:rPr lang="hu-HU" dirty="0" err="1" smtClean="0"/>
              <a:t>years</a:t>
            </a:r>
            <a:r>
              <a:rPr lang="hu-HU" dirty="0" smtClean="0"/>
              <a:t> old </a:t>
            </a:r>
          </a:p>
          <a:p>
            <a:r>
              <a:rPr lang="hu-HU" dirty="0" smtClean="0"/>
              <a:t>I </a:t>
            </a:r>
            <a:r>
              <a:rPr lang="hu-HU" dirty="0" err="1" smtClean="0"/>
              <a:t>live</a:t>
            </a:r>
            <a:r>
              <a:rPr lang="hu-HU" dirty="0" smtClean="0"/>
              <a:t> in Szigethalom, Hungary</a:t>
            </a:r>
          </a:p>
          <a:p>
            <a:r>
              <a:rPr lang="hu-HU" dirty="0" err="1" smtClean="0"/>
              <a:t>My</a:t>
            </a:r>
            <a:r>
              <a:rPr lang="hu-HU" dirty="0" smtClean="0"/>
              <a:t> </a:t>
            </a:r>
            <a:r>
              <a:rPr lang="hu-HU" dirty="0" err="1" smtClean="0"/>
              <a:t>favourite</a:t>
            </a:r>
            <a:r>
              <a:rPr lang="hu-HU" dirty="0" smtClean="0"/>
              <a:t> </a:t>
            </a:r>
            <a:r>
              <a:rPr lang="hu-HU" dirty="0" err="1" smtClean="0"/>
              <a:t>colour</a:t>
            </a:r>
            <a:r>
              <a:rPr lang="hu-HU" dirty="0" smtClean="0"/>
              <a:t> is </a:t>
            </a:r>
            <a:r>
              <a:rPr lang="hu-HU" dirty="0" err="1" smtClean="0"/>
              <a:t>brown</a:t>
            </a:r>
            <a:r>
              <a:rPr lang="hu-HU" dirty="0" smtClean="0"/>
              <a:t> </a:t>
            </a:r>
          </a:p>
          <a:p>
            <a:r>
              <a:rPr lang="hu-HU" dirty="0" err="1"/>
              <a:t>M</a:t>
            </a:r>
            <a:r>
              <a:rPr lang="hu-HU" dirty="0" err="1" smtClean="0"/>
              <a:t>y</a:t>
            </a:r>
            <a:r>
              <a:rPr lang="hu-HU" dirty="0" smtClean="0"/>
              <a:t> </a:t>
            </a:r>
            <a:r>
              <a:rPr lang="hu-HU" dirty="0" err="1" smtClean="0"/>
              <a:t>favourite</a:t>
            </a:r>
            <a:r>
              <a:rPr lang="hu-HU" dirty="0" err="1"/>
              <a:t>-</a:t>
            </a:r>
            <a:r>
              <a:rPr lang="hu-HU" dirty="0" err="1" smtClean="0"/>
              <a:t>favourite</a:t>
            </a:r>
            <a:r>
              <a:rPr lang="hu-HU" dirty="0" smtClean="0"/>
              <a:t> </a:t>
            </a:r>
            <a:r>
              <a:rPr lang="hu-HU" dirty="0" err="1" smtClean="0"/>
              <a:t>food</a:t>
            </a:r>
            <a:r>
              <a:rPr lang="hu-HU" dirty="0" smtClean="0"/>
              <a:t> is </a:t>
            </a:r>
            <a:r>
              <a:rPr lang="hu-HU" dirty="0" err="1" smtClean="0"/>
              <a:t>potato</a:t>
            </a:r>
            <a:r>
              <a:rPr lang="hu-HU" dirty="0" smtClean="0"/>
              <a:t> </a:t>
            </a:r>
            <a:r>
              <a:rPr lang="hu-HU" dirty="0" err="1" smtClean="0"/>
              <a:t>pasta</a:t>
            </a:r>
            <a:endParaRPr lang="hu-HU" dirty="0" smtClean="0"/>
          </a:p>
          <a:p>
            <a:r>
              <a:rPr lang="hu-HU" dirty="0" err="1" smtClean="0"/>
              <a:t>My</a:t>
            </a:r>
            <a:r>
              <a:rPr lang="hu-HU" dirty="0" smtClean="0"/>
              <a:t> </a:t>
            </a:r>
            <a:r>
              <a:rPr lang="hu-HU" dirty="0" err="1" smtClean="0"/>
              <a:t>favourite</a:t>
            </a:r>
            <a:r>
              <a:rPr lang="hu-HU" dirty="0" smtClean="0"/>
              <a:t> film is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Green</a:t>
            </a:r>
            <a:r>
              <a:rPr lang="hu-HU" dirty="0" smtClean="0"/>
              <a:t> Mile made in 1999</a:t>
            </a:r>
          </a:p>
          <a:p>
            <a:r>
              <a:rPr lang="hu-HU" dirty="0" err="1" smtClean="0"/>
              <a:t>My</a:t>
            </a:r>
            <a:r>
              <a:rPr lang="hu-HU" dirty="0" smtClean="0"/>
              <a:t> </a:t>
            </a:r>
            <a:r>
              <a:rPr lang="hu-HU" dirty="0" err="1" smtClean="0"/>
              <a:t>hobbie</a:t>
            </a:r>
            <a:r>
              <a:rPr lang="hu-HU" dirty="0" smtClean="0"/>
              <a:t> is playing </a:t>
            </a:r>
            <a:r>
              <a:rPr lang="hu-HU" dirty="0" err="1" smtClean="0"/>
              <a:t>table</a:t>
            </a:r>
            <a:r>
              <a:rPr lang="hu-HU" dirty="0" smtClean="0"/>
              <a:t> </a:t>
            </a:r>
            <a:r>
              <a:rPr lang="hu-HU" dirty="0" err="1" smtClean="0"/>
              <a:t>tennis</a:t>
            </a:r>
            <a:endParaRPr lang="hu-HU" dirty="0" smtClean="0"/>
          </a:p>
          <a:p>
            <a:r>
              <a:rPr lang="hu-HU" dirty="0" err="1" smtClean="0"/>
              <a:t>My</a:t>
            </a:r>
            <a:r>
              <a:rPr lang="hu-HU" dirty="0" smtClean="0"/>
              <a:t> </a:t>
            </a:r>
            <a:r>
              <a:rPr lang="hu-HU" dirty="0" err="1" smtClean="0"/>
              <a:t>favourite</a:t>
            </a:r>
            <a:r>
              <a:rPr lang="hu-HU" dirty="0" smtClean="0"/>
              <a:t> </a:t>
            </a:r>
            <a:r>
              <a:rPr lang="hu-HU" dirty="0" err="1" smtClean="0"/>
              <a:t>animal</a:t>
            </a:r>
            <a:r>
              <a:rPr lang="hu-HU" dirty="0" smtClean="0"/>
              <a:t> is </a:t>
            </a:r>
            <a:r>
              <a:rPr lang="hu-HU" dirty="0" err="1" smtClean="0"/>
              <a:t>cat</a:t>
            </a:r>
            <a:r>
              <a:rPr lang="hu-HU" dirty="0" smtClean="0"/>
              <a:t> </a:t>
            </a:r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2496550"/>
            <a:ext cx="4800600" cy="3198399"/>
          </a:xfrm>
        </p:spPr>
      </p:pic>
    </p:spTree>
    <p:extLst>
      <p:ext uri="{BB962C8B-B14F-4D97-AF65-F5344CB8AC3E}">
        <p14:creationId xmlns:p14="http://schemas.microsoft.com/office/powerpoint/2010/main" val="288936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Szelet">
  <a:themeElements>
    <a:clrScheme name="Szele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zele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ele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Fő esemény">
  <a:themeElements>
    <a:clrScheme name="Fő esemén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Fő esemén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ő esemén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4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8635</TotalTime>
  <Words>198</Words>
  <Application>Microsoft Office PowerPoint</Application>
  <PresentationFormat>Szélesvásznú</PresentationFormat>
  <Paragraphs>29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4</vt:i4>
      </vt:variant>
      <vt:variant>
        <vt:lpstr>Diacímek</vt:lpstr>
      </vt:variant>
      <vt:variant>
        <vt:i4>5</vt:i4>
      </vt:variant>
    </vt:vector>
  </HeadingPairs>
  <TitlesOfParts>
    <vt:vector size="15" baseType="lpstr">
      <vt:lpstr>Arial</vt:lpstr>
      <vt:lpstr>Century Gothic</vt:lpstr>
      <vt:lpstr>Garamond</vt:lpstr>
      <vt:lpstr>Gill Sans MT</vt:lpstr>
      <vt:lpstr>Impact</vt:lpstr>
      <vt:lpstr>Wingdings 3</vt:lpstr>
      <vt:lpstr>Organikus</vt:lpstr>
      <vt:lpstr>Szelet</vt:lpstr>
      <vt:lpstr>Fő esemény</vt:lpstr>
      <vt:lpstr>Badge</vt:lpstr>
      <vt:lpstr>Szigethalmi Szent István Általános Iskola</vt:lpstr>
      <vt:lpstr>My name is Eliána Svajka</vt:lpstr>
      <vt:lpstr>My names is Nóra Réti</vt:lpstr>
      <vt:lpstr>I’m Patrik Kádár</vt:lpstr>
      <vt:lpstr>My name is Ujszászi Szabolcs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Szigethalmi Szent István Általános Iskola</dc:title>
  <dc:creator>ISKOLA31</dc:creator>
  <cp:lastModifiedBy>ISKOLA31</cp:lastModifiedBy>
  <cp:revision>12</cp:revision>
  <dcterms:created xsi:type="dcterms:W3CDTF">2022-04-16T11:40:48Z</dcterms:created>
  <dcterms:modified xsi:type="dcterms:W3CDTF">2022-04-22T12:02:05Z</dcterms:modified>
</cp:coreProperties>
</file>